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sldIdLst>
    <p:sldId id="256" r:id="rId2"/>
    <p:sldId id="257" r:id="rId3"/>
    <p:sldId id="258" r:id="rId4"/>
    <p:sldId id="259"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56BBF8-3CC4-40DC-9668-C62A1512B61E}" type="datetimeFigureOut">
              <a:rPr lang="en-IN" smtClean="0"/>
              <a:pPr/>
              <a:t>29-05-2020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EFCB4-A74E-481C-BFD6-F0902C06AF2B}" type="slidenum">
              <a:rPr lang="en-IN" smtClean="0"/>
              <a:pPr/>
              <a:t>‹#›</a:t>
            </a:fld>
            <a:endParaRPr lang="en-IN"/>
          </a:p>
        </p:txBody>
      </p:sp>
    </p:spTree>
    <p:extLst>
      <p:ext uri="{BB962C8B-B14F-4D97-AF65-F5344CB8AC3E}">
        <p14:creationId xmlns:p14="http://schemas.microsoft.com/office/powerpoint/2010/main" xmlns="" val="3235483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56BBF8-3CC4-40DC-9668-C62A1512B61E}" type="datetimeFigureOut">
              <a:rPr lang="en-IN" smtClean="0"/>
              <a:pPr/>
              <a:t>29-05-2020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EFCB4-A74E-481C-BFD6-F0902C06AF2B}" type="slidenum">
              <a:rPr lang="en-IN" smtClean="0"/>
              <a:pPr/>
              <a:t>‹#›</a:t>
            </a:fld>
            <a:endParaRPr lang="en-IN"/>
          </a:p>
        </p:txBody>
      </p:sp>
    </p:spTree>
    <p:extLst>
      <p:ext uri="{BB962C8B-B14F-4D97-AF65-F5344CB8AC3E}">
        <p14:creationId xmlns:p14="http://schemas.microsoft.com/office/powerpoint/2010/main" xmlns="" val="90341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56BBF8-3CC4-40DC-9668-C62A1512B61E}" type="datetimeFigureOut">
              <a:rPr lang="en-IN" smtClean="0"/>
              <a:pPr/>
              <a:t>29-05-2020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EFCB4-A74E-481C-BFD6-F0902C06AF2B}" type="slidenum">
              <a:rPr lang="en-IN" smtClean="0"/>
              <a:pPr/>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61086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56BBF8-3CC4-40DC-9668-C62A1512B61E}" type="datetimeFigureOut">
              <a:rPr lang="en-IN" smtClean="0"/>
              <a:pPr/>
              <a:t>29-05-2020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EFCB4-A74E-481C-BFD6-F0902C06AF2B}" type="slidenum">
              <a:rPr lang="en-IN" smtClean="0"/>
              <a:pPr/>
              <a:t>‹#›</a:t>
            </a:fld>
            <a:endParaRPr lang="en-IN"/>
          </a:p>
        </p:txBody>
      </p:sp>
    </p:spTree>
    <p:extLst>
      <p:ext uri="{BB962C8B-B14F-4D97-AF65-F5344CB8AC3E}">
        <p14:creationId xmlns:p14="http://schemas.microsoft.com/office/powerpoint/2010/main" xmlns="" val="268246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56BBF8-3CC4-40DC-9668-C62A1512B61E}" type="datetimeFigureOut">
              <a:rPr lang="en-IN" smtClean="0"/>
              <a:pPr/>
              <a:t>29-05-2020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EFCB4-A74E-481C-BFD6-F0902C06AF2B}"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425186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56BBF8-3CC4-40DC-9668-C62A1512B61E}" type="datetimeFigureOut">
              <a:rPr lang="en-IN" smtClean="0"/>
              <a:pPr/>
              <a:t>29-05-2020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EFCB4-A74E-481C-BFD6-F0902C06AF2B}" type="slidenum">
              <a:rPr lang="en-IN" smtClean="0"/>
              <a:pPr/>
              <a:t>‹#›</a:t>
            </a:fld>
            <a:endParaRPr lang="en-IN"/>
          </a:p>
        </p:txBody>
      </p:sp>
    </p:spTree>
    <p:extLst>
      <p:ext uri="{BB962C8B-B14F-4D97-AF65-F5344CB8AC3E}">
        <p14:creationId xmlns:p14="http://schemas.microsoft.com/office/powerpoint/2010/main" xmlns="" val="4123525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56BBF8-3CC4-40DC-9668-C62A1512B61E}" type="datetimeFigureOut">
              <a:rPr lang="en-IN" smtClean="0"/>
              <a:pPr/>
              <a:t>29-05-2020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EFCB4-A74E-481C-BFD6-F0902C06AF2B}" type="slidenum">
              <a:rPr lang="en-IN" smtClean="0"/>
              <a:pPr/>
              <a:t>‹#›</a:t>
            </a:fld>
            <a:endParaRPr lang="en-IN"/>
          </a:p>
        </p:txBody>
      </p:sp>
    </p:spTree>
    <p:extLst>
      <p:ext uri="{BB962C8B-B14F-4D97-AF65-F5344CB8AC3E}">
        <p14:creationId xmlns:p14="http://schemas.microsoft.com/office/powerpoint/2010/main" xmlns="" val="522109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56BBF8-3CC4-40DC-9668-C62A1512B61E}" type="datetimeFigureOut">
              <a:rPr lang="en-IN" smtClean="0"/>
              <a:pPr/>
              <a:t>29-05-2020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EFCB4-A74E-481C-BFD6-F0902C06AF2B}" type="slidenum">
              <a:rPr lang="en-IN" smtClean="0"/>
              <a:pPr/>
              <a:t>‹#›</a:t>
            </a:fld>
            <a:endParaRPr lang="en-IN"/>
          </a:p>
        </p:txBody>
      </p:sp>
    </p:spTree>
    <p:extLst>
      <p:ext uri="{BB962C8B-B14F-4D97-AF65-F5344CB8AC3E}">
        <p14:creationId xmlns:p14="http://schemas.microsoft.com/office/powerpoint/2010/main" xmlns="" val="80909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56BBF8-3CC4-40DC-9668-C62A1512B61E}" type="datetimeFigureOut">
              <a:rPr lang="en-IN" smtClean="0"/>
              <a:pPr/>
              <a:t>29-05-2020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EFCB4-A74E-481C-BFD6-F0902C06AF2B}" type="slidenum">
              <a:rPr lang="en-IN" smtClean="0"/>
              <a:pPr/>
              <a:t>‹#›</a:t>
            </a:fld>
            <a:endParaRPr lang="en-IN"/>
          </a:p>
        </p:txBody>
      </p:sp>
    </p:spTree>
    <p:extLst>
      <p:ext uri="{BB962C8B-B14F-4D97-AF65-F5344CB8AC3E}">
        <p14:creationId xmlns:p14="http://schemas.microsoft.com/office/powerpoint/2010/main" xmlns="" val="1319459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56BBF8-3CC4-40DC-9668-C62A1512B61E}" type="datetimeFigureOut">
              <a:rPr lang="en-IN" smtClean="0"/>
              <a:pPr/>
              <a:t>29-05-2020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EFCB4-A74E-481C-BFD6-F0902C06AF2B}" type="slidenum">
              <a:rPr lang="en-IN" smtClean="0"/>
              <a:pPr/>
              <a:t>‹#›</a:t>
            </a:fld>
            <a:endParaRPr lang="en-IN"/>
          </a:p>
        </p:txBody>
      </p:sp>
    </p:spTree>
    <p:extLst>
      <p:ext uri="{BB962C8B-B14F-4D97-AF65-F5344CB8AC3E}">
        <p14:creationId xmlns:p14="http://schemas.microsoft.com/office/powerpoint/2010/main" xmlns="" val="813955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56BBF8-3CC4-40DC-9668-C62A1512B61E}" type="datetimeFigureOut">
              <a:rPr lang="en-IN" smtClean="0"/>
              <a:pPr/>
              <a:t>29-05-2020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CDEFCB4-A74E-481C-BFD6-F0902C06AF2B}" type="slidenum">
              <a:rPr lang="en-IN" smtClean="0"/>
              <a:pPr/>
              <a:t>‹#›</a:t>
            </a:fld>
            <a:endParaRPr lang="en-IN"/>
          </a:p>
        </p:txBody>
      </p:sp>
    </p:spTree>
    <p:extLst>
      <p:ext uri="{BB962C8B-B14F-4D97-AF65-F5344CB8AC3E}">
        <p14:creationId xmlns:p14="http://schemas.microsoft.com/office/powerpoint/2010/main" xmlns="" val="3079192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56BBF8-3CC4-40DC-9668-C62A1512B61E}" type="datetimeFigureOut">
              <a:rPr lang="en-IN" smtClean="0"/>
              <a:pPr/>
              <a:t>29-05-2020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CDEFCB4-A74E-481C-BFD6-F0902C06AF2B}" type="slidenum">
              <a:rPr lang="en-IN" smtClean="0"/>
              <a:pPr/>
              <a:t>‹#›</a:t>
            </a:fld>
            <a:endParaRPr lang="en-IN"/>
          </a:p>
        </p:txBody>
      </p:sp>
    </p:spTree>
    <p:extLst>
      <p:ext uri="{BB962C8B-B14F-4D97-AF65-F5344CB8AC3E}">
        <p14:creationId xmlns:p14="http://schemas.microsoft.com/office/powerpoint/2010/main" xmlns="" val="4166429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56BBF8-3CC4-40DC-9668-C62A1512B61E}" type="datetimeFigureOut">
              <a:rPr lang="en-IN" smtClean="0"/>
              <a:pPr/>
              <a:t>29-05-2020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CDEFCB4-A74E-481C-BFD6-F0902C06AF2B}" type="slidenum">
              <a:rPr lang="en-IN" smtClean="0"/>
              <a:pPr/>
              <a:t>‹#›</a:t>
            </a:fld>
            <a:endParaRPr lang="en-IN"/>
          </a:p>
        </p:txBody>
      </p:sp>
    </p:spTree>
    <p:extLst>
      <p:ext uri="{BB962C8B-B14F-4D97-AF65-F5344CB8AC3E}">
        <p14:creationId xmlns:p14="http://schemas.microsoft.com/office/powerpoint/2010/main" xmlns="" val="3814974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6BBF8-3CC4-40DC-9668-C62A1512B61E}" type="datetimeFigureOut">
              <a:rPr lang="en-IN" smtClean="0"/>
              <a:pPr/>
              <a:t>29-05-2020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CDEFCB4-A74E-481C-BFD6-F0902C06AF2B}" type="slidenum">
              <a:rPr lang="en-IN" smtClean="0"/>
              <a:pPr/>
              <a:t>‹#›</a:t>
            </a:fld>
            <a:endParaRPr lang="en-IN"/>
          </a:p>
        </p:txBody>
      </p:sp>
    </p:spTree>
    <p:extLst>
      <p:ext uri="{BB962C8B-B14F-4D97-AF65-F5344CB8AC3E}">
        <p14:creationId xmlns:p14="http://schemas.microsoft.com/office/powerpoint/2010/main" xmlns="" val="3674624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56BBF8-3CC4-40DC-9668-C62A1512B61E}" type="datetimeFigureOut">
              <a:rPr lang="en-IN" smtClean="0"/>
              <a:pPr/>
              <a:t>29-05-2020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CDEFCB4-A74E-481C-BFD6-F0902C06AF2B}" type="slidenum">
              <a:rPr lang="en-IN" smtClean="0"/>
              <a:pPr/>
              <a:t>‹#›</a:t>
            </a:fld>
            <a:endParaRPr lang="en-IN"/>
          </a:p>
        </p:txBody>
      </p:sp>
    </p:spTree>
    <p:extLst>
      <p:ext uri="{BB962C8B-B14F-4D97-AF65-F5344CB8AC3E}">
        <p14:creationId xmlns:p14="http://schemas.microsoft.com/office/powerpoint/2010/main" xmlns="" val="3922046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856BBF8-3CC4-40DC-9668-C62A1512B61E}" type="datetimeFigureOut">
              <a:rPr lang="en-IN" smtClean="0"/>
              <a:pPr/>
              <a:t>29-05-2020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CDEFCB4-A74E-481C-BFD6-F0902C06AF2B}" type="slidenum">
              <a:rPr lang="en-IN" smtClean="0"/>
              <a:pPr/>
              <a:t>‹#›</a:t>
            </a:fld>
            <a:endParaRPr lang="en-IN"/>
          </a:p>
        </p:txBody>
      </p:sp>
    </p:spTree>
    <p:extLst>
      <p:ext uri="{BB962C8B-B14F-4D97-AF65-F5344CB8AC3E}">
        <p14:creationId xmlns:p14="http://schemas.microsoft.com/office/powerpoint/2010/main" xmlns="" val="1275694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56BBF8-3CC4-40DC-9668-C62A1512B61E}" type="datetimeFigureOut">
              <a:rPr lang="en-IN" smtClean="0"/>
              <a:pPr/>
              <a:t>29-05-2020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DEFCB4-A74E-481C-BFD6-F0902C06AF2B}" type="slidenum">
              <a:rPr lang="en-IN" smtClean="0"/>
              <a:pPr/>
              <a:t>‹#›</a:t>
            </a:fld>
            <a:endParaRPr lang="en-IN"/>
          </a:p>
        </p:txBody>
      </p:sp>
    </p:spTree>
    <p:extLst>
      <p:ext uri="{BB962C8B-B14F-4D97-AF65-F5344CB8AC3E}">
        <p14:creationId xmlns:p14="http://schemas.microsoft.com/office/powerpoint/2010/main" xmlns="" val="3623132110"/>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966" y="2429692"/>
            <a:ext cx="9144000" cy="1371599"/>
          </a:xfrm>
        </p:spPr>
        <p:txBody>
          <a:bodyPr/>
          <a:lstStyle/>
          <a:p>
            <a:r>
              <a:rPr lang="en-US" dirty="0" smtClean="0"/>
              <a:t>INCOME FROM SALARY</a:t>
            </a:r>
            <a:endParaRPr lang="en-IN" dirty="0"/>
          </a:p>
        </p:txBody>
      </p:sp>
      <p:sp>
        <p:nvSpPr>
          <p:cNvPr id="3" name="Subtitle 2"/>
          <p:cNvSpPr>
            <a:spLocks noGrp="1"/>
          </p:cNvSpPr>
          <p:nvPr>
            <p:ph type="subTitle" idx="1"/>
          </p:nvPr>
        </p:nvSpPr>
        <p:spPr>
          <a:xfrm>
            <a:off x="518160" y="0"/>
            <a:ext cx="9144000" cy="7125789"/>
          </a:xfrm>
        </p:spPr>
        <p:txBody>
          <a:bodyPr/>
          <a:lstStyle/>
          <a:p>
            <a:r>
              <a:rPr lang="en-US" dirty="0"/>
              <a:t> </a:t>
            </a:r>
            <a:r>
              <a:rPr lang="en-US" dirty="0" smtClean="0"/>
              <a:t>                                                                            II BCOM</a:t>
            </a:r>
            <a:endParaRPr lang="en-IN" dirty="0"/>
          </a:p>
        </p:txBody>
      </p:sp>
    </p:spTree>
    <p:extLst>
      <p:ext uri="{BB962C8B-B14F-4D97-AF65-F5344CB8AC3E}">
        <p14:creationId xmlns:p14="http://schemas.microsoft.com/office/powerpoint/2010/main" xmlns="" val="3527981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Basic of charge sec.15</a:t>
            </a:r>
            <a:endParaRPr lang="en-IN" dirty="0"/>
          </a:p>
        </p:txBody>
      </p:sp>
      <p:sp>
        <p:nvSpPr>
          <p:cNvPr id="3" name="Content Placeholder 2"/>
          <p:cNvSpPr>
            <a:spLocks noGrp="1"/>
          </p:cNvSpPr>
          <p:nvPr>
            <p:ph idx="1"/>
          </p:nvPr>
        </p:nvSpPr>
        <p:spPr>
          <a:xfrm>
            <a:off x="550817" y="1690688"/>
            <a:ext cx="8723811" cy="2188981"/>
          </a:xfrm>
        </p:spPr>
        <p:txBody>
          <a:bodyPr/>
          <a:lstStyle/>
          <a:p>
            <a:r>
              <a:rPr lang="en-US" dirty="0" smtClean="0"/>
              <a:t>Salary due from the present or former employer for the service rendered during the previous year.</a:t>
            </a:r>
          </a:p>
          <a:p>
            <a:r>
              <a:rPr lang="en-US" dirty="0" smtClean="0"/>
              <a:t>Salary received before it becomes due. Advance salary.</a:t>
            </a:r>
          </a:p>
          <a:p>
            <a:r>
              <a:rPr lang="en-US" dirty="0" smtClean="0"/>
              <a:t>Arears of salary , if it was not assessed earlier.</a:t>
            </a:r>
            <a:endParaRPr lang="en-IN" dirty="0"/>
          </a:p>
        </p:txBody>
      </p:sp>
    </p:spTree>
    <p:extLst>
      <p:ext uri="{BB962C8B-B14F-4D97-AF65-F5344CB8AC3E}">
        <p14:creationId xmlns:p14="http://schemas.microsoft.com/office/powerpoint/2010/main" xmlns="" val="3386609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Principles of salary</a:t>
            </a:r>
            <a:endParaRPr lang="en-IN" dirty="0"/>
          </a:p>
        </p:txBody>
      </p:sp>
      <p:sp>
        <p:nvSpPr>
          <p:cNvPr id="3" name="Content Placeholder 2"/>
          <p:cNvSpPr>
            <a:spLocks noGrp="1"/>
          </p:cNvSpPr>
          <p:nvPr>
            <p:ph idx="1"/>
          </p:nvPr>
        </p:nvSpPr>
        <p:spPr>
          <a:xfrm>
            <a:off x="838200" y="1825625"/>
            <a:ext cx="10212977" cy="2524306"/>
          </a:xfrm>
        </p:spPr>
        <p:txBody>
          <a:bodyPr/>
          <a:lstStyle/>
          <a:p>
            <a:pPr marL="0" indent="0">
              <a:buNone/>
            </a:pPr>
            <a:r>
              <a:rPr lang="en-US" dirty="0" smtClean="0"/>
              <a:t>         Voluntary surrender of salary:</a:t>
            </a:r>
          </a:p>
          <a:p>
            <a:pPr marL="0" indent="0">
              <a:buNone/>
            </a:pPr>
            <a:r>
              <a:rPr lang="en-US" dirty="0" smtClean="0"/>
              <a:t>Salary is chargeable on due basis. It will become income only after it has fallen due. Therefore, voluntary surrender or forgoing of salary after it has become due will be mere application of income and hence taxable.</a:t>
            </a:r>
            <a:endParaRPr lang="en-IN" dirty="0"/>
          </a:p>
        </p:txBody>
      </p:sp>
    </p:spTree>
    <p:extLst>
      <p:ext uri="{BB962C8B-B14F-4D97-AF65-F5344CB8AC3E}">
        <p14:creationId xmlns:p14="http://schemas.microsoft.com/office/powerpoint/2010/main" xmlns="" val="2794037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Salary includes….. Sec. 17(1)</a:t>
            </a:r>
            <a:endParaRPr lang="en-IN" dirty="0"/>
          </a:p>
        </p:txBody>
      </p:sp>
      <p:sp>
        <p:nvSpPr>
          <p:cNvPr id="3" name="Content Placeholder 2"/>
          <p:cNvSpPr>
            <a:spLocks noGrp="1"/>
          </p:cNvSpPr>
          <p:nvPr>
            <p:ph idx="1"/>
          </p:nvPr>
        </p:nvSpPr>
        <p:spPr/>
        <p:txBody>
          <a:bodyPr/>
          <a:lstStyle/>
          <a:p>
            <a:r>
              <a:rPr lang="en-US" dirty="0" smtClean="0"/>
              <a:t>Wages</a:t>
            </a:r>
          </a:p>
          <a:p>
            <a:r>
              <a:rPr lang="en-US" dirty="0" smtClean="0"/>
              <a:t>Annuity or pension</a:t>
            </a:r>
          </a:p>
          <a:p>
            <a:r>
              <a:rPr lang="en-US" dirty="0" smtClean="0"/>
              <a:t>Fees, commission, perquisites or profits or profit in lieu of salary</a:t>
            </a:r>
          </a:p>
          <a:p>
            <a:r>
              <a:rPr lang="en-US" dirty="0" smtClean="0"/>
              <a:t>Gratuity</a:t>
            </a:r>
          </a:p>
          <a:p>
            <a:r>
              <a:rPr lang="en-US" dirty="0" smtClean="0"/>
              <a:t>Any advance salary</a:t>
            </a:r>
          </a:p>
          <a:p>
            <a:r>
              <a:rPr lang="en-US" dirty="0" smtClean="0"/>
              <a:t>Leave salary</a:t>
            </a:r>
          </a:p>
          <a:p>
            <a:r>
              <a:rPr lang="en-US" dirty="0" smtClean="0"/>
              <a:t>Annual accretion and</a:t>
            </a:r>
          </a:p>
          <a:p>
            <a:r>
              <a:rPr lang="en-US" dirty="0" smtClean="0"/>
              <a:t>Transferred balance </a:t>
            </a:r>
            <a:endParaRPr lang="en-IN" dirty="0"/>
          </a:p>
        </p:txBody>
      </p:sp>
    </p:spTree>
    <p:extLst>
      <p:ext uri="{BB962C8B-B14F-4D97-AF65-F5344CB8AC3E}">
        <p14:creationId xmlns:p14="http://schemas.microsoft.com/office/powerpoint/2010/main" xmlns="" val="2418196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Salary Chargeable Basis</a:t>
            </a:r>
            <a:endParaRPr lang="en-IN"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Salary is always charged on due or receipt which is earlier.</a:t>
            </a:r>
          </a:p>
          <a:p>
            <a:pPr>
              <a:buFont typeface="Wingdings" panose="05000000000000000000" pitchFamily="2" charset="2"/>
              <a:buChar char="§"/>
            </a:pPr>
            <a:r>
              <a:rPr lang="en-US" dirty="0" smtClean="0"/>
              <a:t>Due Basis: </a:t>
            </a:r>
            <a:r>
              <a:rPr lang="en-US" dirty="0" err="1" smtClean="0"/>
              <a:t>Eg</a:t>
            </a:r>
            <a:r>
              <a:rPr lang="en-US" dirty="0" smtClean="0"/>
              <a:t>. Salary for month. March 2016 has become due in 2015-16 but paid in April 2016 will be included in total income of the PY 2015-16</a:t>
            </a:r>
          </a:p>
          <a:p>
            <a:pPr>
              <a:buFont typeface="Wingdings" panose="05000000000000000000" pitchFamily="2" charset="2"/>
              <a:buChar char="§"/>
            </a:pPr>
            <a:r>
              <a:rPr lang="en-US" dirty="0" smtClean="0"/>
              <a:t>Receipt Basis: </a:t>
            </a:r>
            <a:r>
              <a:rPr lang="en-US" dirty="0" err="1"/>
              <a:t>E</a:t>
            </a:r>
            <a:r>
              <a:rPr lang="en-US" dirty="0" err="1" smtClean="0"/>
              <a:t>g</a:t>
            </a:r>
            <a:r>
              <a:rPr lang="en-US" dirty="0" smtClean="0"/>
              <a:t>. Advanced salary for the month April 2016 is received is received in march 2016 will be included in total income of the PY 2015 -16</a:t>
            </a:r>
          </a:p>
          <a:p>
            <a:pPr>
              <a:buFont typeface="Wingdings" panose="05000000000000000000" pitchFamily="2" charset="2"/>
              <a:buChar char="§"/>
            </a:pPr>
            <a:r>
              <a:rPr lang="en-US" dirty="0" smtClean="0"/>
              <a:t>Salary once taxed on a particular basis cannot again be taxed on another basis.</a:t>
            </a:r>
          </a:p>
          <a:p>
            <a:pPr marL="0" indent="0">
              <a:buNone/>
            </a:pPr>
            <a:endParaRPr lang="en-IN" dirty="0"/>
          </a:p>
        </p:txBody>
      </p:sp>
    </p:spTree>
    <p:extLst>
      <p:ext uri="{BB962C8B-B14F-4D97-AF65-F5344CB8AC3E}">
        <p14:creationId xmlns:p14="http://schemas.microsoft.com/office/powerpoint/2010/main" xmlns="" val="375742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43789"/>
          </a:xfrm>
        </p:spPr>
        <p:txBody>
          <a:bodyPr/>
          <a:lstStyle/>
          <a:p>
            <a:r>
              <a:rPr lang="en-US" dirty="0" smtClean="0"/>
              <a:t>                                </a:t>
            </a:r>
            <a:br>
              <a:rPr lang="en-US" dirty="0" smtClean="0"/>
            </a:br>
            <a:r>
              <a:rPr lang="en-US" dirty="0"/>
              <a:t/>
            </a:r>
            <a:br>
              <a:rPr lang="en-US" dirty="0"/>
            </a:br>
            <a:r>
              <a:rPr lang="en-US" dirty="0" smtClean="0"/>
              <a:t/>
            </a:r>
            <a:br>
              <a:rPr lang="en-US" dirty="0" smtClean="0"/>
            </a:br>
            <a:r>
              <a:rPr lang="en-US" dirty="0"/>
              <a:t/>
            </a:r>
            <a:br>
              <a:rPr lang="en-US" dirty="0"/>
            </a:br>
            <a:r>
              <a:rPr lang="en-US" dirty="0"/>
              <a:t> </a:t>
            </a:r>
            <a:r>
              <a:rPr lang="en-US" dirty="0" smtClean="0"/>
              <a:t>                       Thank you</a:t>
            </a:r>
            <a:endParaRPr lang="en-IN" dirty="0"/>
          </a:p>
        </p:txBody>
      </p:sp>
    </p:spTree>
    <p:extLst>
      <p:ext uri="{BB962C8B-B14F-4D97-AF65-F5344CB8AC3E}">
        <p14:creationId xmlns:p14="http://schemas.microsoft.com/office/powerpoint/2010/main" xmlns="" val="25458718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65</TotalTime>
  <Words>230</Words>
  <Application>Microsoft Office PowerPoint</Application>
  <PresentationFormat>Custom</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Facet</vt:lpstr>
      <vt:lpstr>INCOME FROM SALARY</vt:lpstr>
      <vt:lpstr>               Basic of charge sec.15</vt:lpstr>
      <vt:lpstr>              Principles of salary</vt:lpstr>
      <vt:lpstr>               Salary includes….. Sec. 17(1)</vt:lpstr>
      <vt:lpstr>               Salary Chargeable Basis</vt:lpstr>
      <vt:lpstr>                                                            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FROM SALARY</dc:title>
  <dc:creator>Admin</dc:creator>
  <cp:lastModifiedBy>Microsoft</cp:lastModifiedBy>
  <cp:revision>7</cp:revision>
  <dcterms:created xsi:type="dcterms:W3CDTF">2020-05-19T07:22:50Z</dcterms:created>
  <dcterms:modified xsi:type="dcterms:W3CDTF">2020-05-29T07:08:53Z</dcterms:modified>
</cp:coreProperties>
</file>